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62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4829D-EADA-384B-9679-306DD8FD74CE}" v="3" dt="2023-03-01T20:04:50.2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938" autoAdjust="0"/>
    <p:restoredTop sz="94660"/>
  </p:normalViewPr>
  <p:slideViewPr>
    <p:cSldViewPr snapToGrid="0">
      <p:cViewPr varScale="1">
        <p:scale>
          <a:sx n="173" d="100"/>
          <a:sy n="173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Manaenkova" userId="8f60facf-62ee-4a94-8b88-64ef9221f7e6" providerId="ADAL" clId="{D8C4829D-EADA-384B-9679-306DD8FD74CE}"/>
    <pc:docChg chg="undo redo custSel delSld modSld">
      <pc:chgData name="Elena Manaenkova" userId="8f60facf-62ee-4a94-8b88-64ef9221f7e6" providerId="ADAL" clId="{D8C4829D-EADA-384B-9679-306DD8FD74CE}" dt="2023-03-01T20:09:53.696" v="1762" actId="404"/>
      <pc:docMkLst>
        <pc:docMk/>
      </pc:docMkLst>
      <pc:sldChg chg="del">
        <pc:chgData name="Elena Manaenkova" userId="8f60facf-62ee-4a94-8b88-64ef9221f7e6" providerId="ADAL" clId="{D8C4829D-EADA-384B-9679-306DD8FD74CE}" dt="2023-03-01T18:50:57.711" v="0" actId="2696"/>
        <pc:sldMkLst>
          <pc:docMk/>
          <pc:sldMk cId="3323205804" sldId="272"/>
        </pc:sldMkLst>
      </pc:sldChg>
      <pc:sldChg chg="modSp mod">
        <pc:chgData name="Elena Manaenkova" userId="8f60facf-62ee-4a94-8b88-64ef9221f7e6" providerId="ADAL" clId="{D8C4829D-EADA-384B-9679-306DD8FD74CE}" dt="2023-03-01T20:09:53.696" v="1762" actId="404"/>
        <pc:sldMkLst>
          <pc:docMk/>
          <pc:sldMk cId="997122429" sldId="624"/>
        </pc:sldMkLst>
        <pc:spChg chg="mod">
          <ac:chgData name="Elena Manaenkova" userId="8f60facf-62ee-4a94-8b88-64ef9221f7e6" providerId="ADAL" clId="{D8C4829D-EADA-384B-9679-306DD8FD74CE}" dt="2023-03-01T20:09:53.696" v="1762" actId="404"/>
          <ac:spMkLst>
            <pc:docMk/>
            <pc:sldMk cId="997122429" sldId="624"/>
            <ac:spMk id="7" creationId="{00000000-0000-0000-0000-000000000000}"/>
          </ac:spMkLst>
        </pc:spChg>
        <pc:spChg chg="mod">
          <ac:chgData name="Elena Manaenkova" userId="8f60facf-62ee-4a94-8b88-64ef9221f7e6" providerId="ADAL" clId="{D8C4829D-EADA-384B-9679-306DD8FD74CE}" dt="2023-03-01T19:36:44.798" v="924" actId="20577"/>
          <ac:spMkLst>
            <pc:docMk/>
            <pc:sldMk cId="997122429" sldId="624"/>
            <ac:spMk id="8" creationId="{80F42C20-1FAC-474F-B6AD-257B1AB0D86B}"/>
          </ac:spMkLst>
        </pc:spChg>
      </pc:sldChg>
    </pc:docChg>
  </pc:docChgLst>
  <pc:docChgLst>
    <pc:chgData name="Assia Alexieva" userId="e57645f5-582d-4337-a6d7-1b64a4eb37d3" providerId="ADAL" clId="{C13E944B-8A10-4259-B734-5D86CD9836B9}"/>
    <pc:docChg chg="undo custSel addSld delSld modSld sldOrd">
      <pc:chgData name="Assia Alexieva" userId="e57645f5-582d-4337-a6d7-1b64a4eb37d3" providerId="ADAL" clId="{C13E944B-8A10-4259-B734-5D86CD9836B9}" dt="2023-02-27T16:12:10.318" v="2690" actId="1076"/>
      <pc:docMkLst>
        <pc:docMk/>
      </pc:docMkLst>
      <pc:sldChg chg="addSp delSp modSp">
        <pc:chgData name="Assia Alexieva" userId="e57645f5-582d-4337-a6d7-1b64a4eb37d3" providerId="ADAL" clId="{C13E944B-8A10-4259-B734-5D86CD9836B9}" dt="2023-02-27T16:08:55.330" v="2633" actId="255"/>
        <pc:sldMkLst>
          <pc:docMk/>
          <pc:sldMk cId="3323205804" sldId="272"/>
        </pc:sldMkLst>
        <pc:spChg chg="add del">
          <ac:chgData name="Assia Alexieva" userId="e57645f5-582d-4337-a6d7-1b64a4eb37d3" providerId="ADAL" clId="{C13E944B-8A10-4259-B734-5D86CD9836B9}" dt="2023-02-27T10:15:18.039" v="106"/>
          <ac:spMkLst>
            <pc:docMk/>
            <pc:sldMk cId="3323205804" sldId="272"/>
            <ac:spMk id="3" creationId="{39006ACE-E4E6-4900-A47D-13133127D331}"/>
          </ac:spMkLst>
        </pc:spChg>
        <pc:spChg chg="mod">
          <ac:chgData name="Assia Alexieva" userId="e57645f5-582d-4337-a6d7-1b64a4eb37d3" providerId="ADAL" clId="{C13E944B-8A10-4259-B734-5D86CD9836B9}" dt="2023-02-27T16:08:55.330" v="2633" actId="255"/>
          <ac:spMkLst>
            <pc:docMk/>
            <pc:sldMk cId="3323205804" sldId="272"/>
            <ac:spMk id="5" creationId="{00000000-0000-0000-0000-000000000000}"/>
          </ac:spMkLst>
        </pc:spChg>
      </pc:sldChg>
      <pc:sldChg chg="del">
        <pc:chgData name="Assia Alexieva" userId="e57645f5-582d-4337-a6d7-1b64a4eb37d3" providerId="ADAL" clId="{C13E944B-8A10-4259-B734-5D86CD9836B9}" dt="2023-02-27T10:12:01.929" v="2" actId="2696"/>
        <pc:sldMkLst>
          <pc:docMk/>
          <pc:sldMk cId="2356324303" sldId="312"/>
        </pc:sldMkLst>
      </pc:sldChg>
      <pc:sldChg chg="del">
        <pc:chgData name="Assia Alexieva" userId="e57645f5-582d-4337-a6d7-1b64a4eb37d3" providerId="ADAL" clId="{C13E944B-8A10-4259-B734-5D86CD9836B9}" dt="2023-02-27T10:12:00.851" v="0" actId="2696"/>
        <pc:sldMkLst>
          <pc:docMk/>
          <pc:sldMk cId="787027452" sldId="587"/>
        </pc:sldMkLst>
      </pc:sldChg>
      <pc:sldChg chg="del">
        <pc:chgData name="Assia Alexieva" userId="e57645f5-582d-4337-a6d7-1b64a4eb37d3" providerId="ADAL" clId="{C13E944B-8A10-4259-B734-5D86CD9836B9}" dt="2023-02-27T10:12:01.433" v="1" actId="2696"/>
        <pc:sldMkLst>
          <pc:docMk/>
          <pc:sldMk cId="4194694485" sldId="588"/>
        </pc:sldMkLst>
      </pc:sldChg>
      <pc:sldChg chg="del">
        <pc:chgData name="Assia Alexieva" userId="e57645f5-582d-4337-a6d7-1b64a4eb37d3" providerId="ADAL" clId="{C13E944B-8A10-4259-B734-5D86CD9836B9}" dt="2023-02-27T10:12:02.592" v="3" actId="2696"/>
        <pc:sldMkLst>
          <pc:docMk/>
          <pc:sldMk cId="3709395807" sldId="589"/>
        </pc:sldMkLst>
      </pc:sldChg>
      <pc:sldChg chg="del">
        <pc:chgData name="Assia Alexieva" userId="e57645f5-582d-4337-a6d7-1b64a4eb37d3" providerId="ADAL" clId="{C13E944B-8A10-4259-B734-5D86CD9836B9}" dt="2023-02-27T10:12:07.839" v="9" actId="2696"/>
        <pc:sldMkLst>
          <pc:docMk/>
          <pc:sldMk cId="3568730299" sldId="590"/>
        </pc:sldMkLst>
      </pc:sldChg>
      <pc:sldChg chg="del">
        <pc:chgData name="Assia Alexieva" userId="e57645f5-582d-4337-a6d7-1b64a4eb37d3" providerId="ADAL" clId="{C13E944B-8A10-4259-B734-5D86CD9836B9}" dt="2023-02-27T10:12:03.570" v="5" actId="2696"/>
        <pc:sldMkLst>
          <pc:docMk/>
          <pc:sldMk cId="3972160094" sldId="591"/>
        </pc:sldMkLst>
      </pc:sldChg>
      <pc:sldChg chg="del">
        <pc:chgData name="Assia Alexieva" userId="e57645f5-582d-4337-a6d7-1b64a4eb37d3" providerId="ADAL" clId="{C13E944B-8A10-4259-B734-5D86CD9836B9}" dt="2023-02-27T10:12:03.061" v="4" actId="2696"/>
        <pc:sldMkLst>
          <pc:docMk/>
          <pc:sldMk cId="506378243" sldId="592"/>
        </pc:sldMkLst>
      </pc:sldChg>
      <pc:sldChg chg="del">
        <pc:chgData name="Assia Alexieva" userId="e57645f5-582d-4337-a6d7-1b64a4eb37d3" providerId="ADAL" clId="{C13E944B-8A10-4259-B734-5D86CD9836B9}" dt="2023-02-27T10:12:04.430" v="6" actId="2696"/>
        <pc:sldMkLst>
          <pc:docMk/>
          <pc:sldMk cId="2458334005" sldId="593"/>
        </pc:sldMkLst>
      </pc:sldChg>
      <pc:sldChg chg="del">
        <pc:chgData name="Assia Alexieva" userId="e57645f5-582d-4337-a6d7-1b64a4eb37d3" providerId="ADAL" clId="{C13E944B-8A10-4259-B734-5D86CD9836B9}" dt="2023-02-27T10:12:05.592" v="8" actId="2696"/>
        <pc:sldMkLst>
          <pc:docMk/>
          <pc:sldMk cId="2624639028" sldId="594"/>
        </pc:sldMkLst>
      </pc:sldChg>
      <pc:sldChg chg="del">
        <pc:chgData name="Assia Alexieva" userId="e57645f5-582d-4337-a6d7-1b64a4eb37d3" providerId="ADAL" clId="{C13E944B-8A10-4259-B734-5D86CD9836B9}" dt="2023-02-27T10:15:32.546" v="108" actId="2696"/>
        <pc:sldMkLst>
          <pc:docMk/>
          <pc:sldMk cId="3496923430" sldId="595"/>
        </pc:sldMkLst>
      </pc:sldChg>
      <pc:sldChg chg="del">
        <pc:chgData name="Assia Alexieva" userId="e57645f5-582d-4337-a6d7-1b64a4eb37d3" providerId="ADAL" clId="{C13E944B-8A10-4259-B734-5D86CD9836B9}" dt="2023-02-27T10:12:05.061" v="7" actId="2696"/>
        <pc:sldMkLst>
          <pc:docMk/>
          <pc:sldMk cId="2199365627" sldId="596"/>
        </pc:sldMkLst>
      </pc:sldChg>
      <pc:sldChg chg="delSp modSp add del">
        <pc:chgData name="Assia Alexieva" userId="e57645f5-582d-4337-a6d7-1b64a4eb37d3" providerId="ADAL" clId="{C13E944B-8A10-4259-B734-5D86CD9836B9}" dt="2023-02-27T10:49:10.163" v="973" actId="2696"/>
        <pc:sldMkLst>
          <pc:docMk/>
          <pc:sldMk cId="1239860395" sldId="622"/>
        </pc:sldMkLst>
        <pc:spChg chg="mod">
          <ac:chgData name="Assia Alexieva" userId="e57645f5-582d-4337-a6d7-1b64a4eb37d3" providerId="ADAL" clId="{C13E944B-8A10-4259-B734-5D86CD9836B9}" dt="2023-02-27T10:36:10.494" v="535" actId="20577"/>
          <ac:spMkLst>
            <pc:docMk/>
            <pc:sldMk cId="1239860395" sldId="622"/>
            <ac:spMk id="7" creationId="{00000000-0000-0000-0000-000000000000}"/>
          </ac:spMkLst>
        </pc:spChg>
        <pc:spChg chg="mod">
          <ac:chgData name="Assia Alexieva" userId="e57645f5-582d-4337-a6d7-1b64a4eb37d3" providerId="ADAL" clId="{C13E944B-8A10-4259-B734-5D86CD9836B9}" dt="2023-02-27T10:21:17.863" v="197" actId="20577"/>
          <ac:spMkLst>
            <pc:docMk/>
            <pc:sldMk cId="1239860395" sldId="622"/>
            <ac:spMk id="8" creationId="{80F42C20-1FAC-474F-B6AD-257B1AB0D86B}"/>
          </ac:spMkLst>
        </pc:spChg>
        <pc:picChg chg="del">
          <ac:chgData name="Assia Alexieva" userId="e57645f5-582d-4337-a6d7-1b64a4eb37d3" providerId="ADAL" clId="{C13E944B-8A10-4259-B734-5D86CD9836B9}" dt="2023-02-27T10:20:08.515" v="109" actId="478"/>
          <ac:picMkLst>
            <pc:docMk/>
            <pc:sldMk cId="1239860395" sldId="622"/>
            <ac:picMk id="3" creationId="{62033219-4222-40A0-AB2F-7FC290133D05}"/>
          </ac:picMkLst>
        </pc:picChg>
      </pc:sldChg>
      <pc:sldChg chg="modSp add del">
        <pc:chgData name="Assia Alexieva" userId="e57645f5-582d-4337-a6d7-1b64a4eb37d3" providerId="ADAL" clId="{C13E944B-8A10-4259-B734-5D86CD9836B9}" dt="2023-02-27T15:55:42.585" v="2418" actId="2696"/>
        <pc:sldMkLst>
          <pc:docMk/>
          <pc:sldMk cId="1189007056" sldId="623"/>
        </pc:sldMkLst>
        <pc:spChg chg="mod">
          <ac:chgData name="Assia Alexieva" userId="e57645f5-582d-4337-a6d7-1b64a4eb37d3" providerId="ADAL" clId="{C13E944B-8A10-4259-B734-5D86CD9836B9}" dt="2023-02-27T15:42:02.473" v="2196" actId="20577"/>
          <ac:spMkLst>
            <pc:docMk/>
            <pc:sldMk cId="1189007056" sldId="623"/>
            <ac:spMk id="7" creationId="{00000000-0000-0000-0000-000000000000}"/>
          </ac:spMkLst>
        </pc:spChg>
        <pc:spChg chg="mod">
          <ac:chgData name="Assia Alexieva" userId="e57645f5-582d-4337-a6d7-1b64a4eb37d3" providerId="ADAL" clId="{C13E944B-8A10-4259-B734-5D86CD9836B9}" dt="2023-02-27T15:46:50.824" v="2247"/>
          <ac:spMkLst>
            <pc:docMk/>
            <pc:sldMk cId="1189007056" sldId="623"/>
            <ac:spMk id="8" creationId="{80F42C20-1FAC-474F-B6AD-257B1AB0D86B}"/>
          </ac:spMkLst>
        </pc:spChg>
      </pc:sldChg>
      <pc:sldChg chg="modSp add ord">
        <pc:chgData name="Assia Alexieva" userId="e57645f5-582d-4337-a6d7-1b64a4eb37d3" providerId="ADAL" clId="{C13E944B-8A10-4259-B734-5D86CD9836B9}" dt="2023-02-27T16:12:10.318" v="2690" actId="1076"/>
        <pc:sldMkLst>
          <pc:docMk/>
          <pc:sldMk cId="997122429" sldId="624"/>
        </pc:sldMkLst>
        <pc:spChg chg="mod">
          <ac:chgData name="Assia Alexieva" userId="e57645f5-582d-4337-a6d7-1b64a4eb37d3" providerId="ADAL" clId="{C13E944B-8A10-4259-B734-5D86CD9836B9}" dt="2023-02-27T16:12:10.318" v="2690" actId="1076"/>
          <ac:spMkLst>
            <pc:docMk/>
            <pc:sldMk cId="997122429" sldId="624"/>
            <ac:spMk id="7" creationId="{00000000-0000-0000-0000-000000000000}"/>
          </ac:spMkLst>
        </pc:spChg>
        <pc:spChg chg="mod">
          <ac:chgData name="Assia Alexieva" userId="e57645f5-582d-4337-a6d7-1b64a4eb37d3" providerId="ADAL" clId="{C13E944B-8A10-4259-B734-5D86CD9836B9}" dt="2023-02-27T16:09:04.527" v="2635" actId="20577"/>
          <ac:spMkLst>
            <pc:docMk/>
            <pc:sldMk cId="997122429" sldId="624"/>
            <ac:spMk id="8" creationId="{80F42C20-1FAC-474F-B6AD-257B1AB0D8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4DE97-31F6-436A-A07B-62A60F350CDD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80247-EAB4-4E30-9901-00436FD1A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47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98314-0968-4491-BDBD-45E0D0F60B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90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D13A-3A79-4A28-9C2F-6F289F87BB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2CE29-AEEB-43E0-B1A7-87031C879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182AA-0396-42D1-835A-B02CC126A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08B93-1715-4120-B69D-AEB70758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217FA-EB91-44A8-8427-BE015B6F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27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D27AF-BD7D-4D11-8F86-92F15DA08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77AC10-29A6-4BE2-8649-5C53646B5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57033-418C-4C6D-A8C1-C7DF290B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4EA58-6FF9-45C0-BC65-47D3BF09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E494C-FA85-46D0-BAA2-FFCCD07B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21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1E282C-764B-446C-9268-41E3E9768C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3C099-4CA8-4B7B-A042-8A2D55CAE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FBFC0-7127-4C6C-A01D-89B7E6CC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0E46A-BF75-4044-A058-DC9CD502A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2F78E-F142-4CAE-A2BC-6DAABA18C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63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B317A-EE51-4F62-8A2D-4B73BD5FB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2DBF7-DABC-4D74-9DEB-4EC412009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A00BF-2393-4121-BB3E-7FAFC2DBD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33304-E9EC-4479-9E1B-9388B17D8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6AAA6-C74B-49B6-B866-B50F841F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4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B55B-B0CF-47F3-ACAE-4E89C1270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E8EC9-520B-4C65-9CA7-FA143E123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F803D-99A4-4698-8A9B-938B3333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F62D0-3709-4F51-B057-F8D0A45C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84A87-F553-4674-8510-1DBA332BF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93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1E78-FB0D-4870-A01B-B874F39F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3FBE7-59DE-4CD2-B41D-E90ADB258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4041F-5DE1-46CC-9AA3-A463086C9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EACE5-D27B-4E04-B90B-E99D668A1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CEBA5C-C330-4C0D-9A09-25A6C66C9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8C2104-A642-4AAF-9B52-F698C09CA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3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26E5-5809-44AE-9DF9-14C4724D7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DA4B8-226D-4FCE-9DF1-48270A5C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DBB3F3-3E98-423B-8FF9-06DA73088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9C31C4-7D03-47B8-BCD6-5074F03CF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343A0-DFE6-4653-809D-546DE401A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0B10FD-D961-4089-ABBB-8EF99CC5A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B31665-C994-4FBD-B7A1-EA1B0AAAB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0E514D-C3B8-4DAE-B2DB-CA921BD5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64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244FA-B62F-49A9-8CA5-26A9A4AF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F313FD-E5C9-4830-98D8-2A6F9749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14312-26D1-4359-94AD-9F36830E8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1BC28-20B3-4AD0-87D1-EE9C64FA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82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A1AC9-F8F7-442E-8027-ACF830D72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82686-7E8E-4B15-AAC7-7C6C30EB5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C5C2B-96D9-46E2-84CB-AE79F50DA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06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B3FDC-15DB-4CAD-B929-2D6B0024D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E098-8920-4F1F-B836-136BCF8D4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D833D-015C-4E2D-96C8-91C8CCB36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95ABC3-90A0-4CA1-99DB-A0B1E8A59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13821-BF6B-41EA-828A-324865BB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E0207-8CC7-4C07-8B26-B7AD00A3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908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0F7A6-7B16-4629-A833-F9A13932E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8E2389-6F2A-46A7-BBCE-0B4FD1A0B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013E4-CF07-47A8-B4C0-FE1EB6C7CB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B01C93-4018-427F-990B-885E59A9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742CA-2255-4185-92B2-2F567F04D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563E6-4B36-4AB5-89CF-0DE5B9B91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48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BA3F78-916D-4122-898E-E0E6018FF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BF53E-4811-44A0-8980-BC528503F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81B5-57C0-4276-903C-A2169A3E4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2431-47CA-48E9-B25A-AB76B8D755DC}" type="datetimeFigureOut">
              <a:rPr lang="en-GB" smtClean="0"/>
              <a:t>01/03/2023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F0141-0FA1-43F2-A150-10B8BB25B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72459-0C69-4254-A684-05F57198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6D8DB-6457-4B9B-9958-7C11975F8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73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13012" y="274638"/>
            <a:ext cx="10965976" cy="1143000"/>
          </a:xfrm>
          <a:prstGeom prst="rect">
            <a:avLst/>
          </a:prstGeom>
        </p:spPr>
        <p:txBody>
          <a:bodyPr vert="horz" lIns="121871" tIns="60935" rIns="121871" bIns="60935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09371">
              <a:spcAft>
                <a:spcPts val="600"/>
              </a:spcAft>
            </a:pPr>
            <a:endParaRPr lang="en-US" sz="240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8244" y="759999"/>
            <a:ext cx="12023035" cy="6160597"/>
          </a:xfrm>
          <a:prstGeom prst="rect">
            <a:avLst/>
          </a:prstGeom>
        </p:spPr>
        <p:txBody>
          <a:bodyPr vert="horz" lIns="121871" tIns="60935" rIns="121871" bIns="60935" rtlCol="0" anchor="t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fontAlgn="base">
              <a:spcBef>
                <a:spcPts val="600"/>
              </a:spcBef>
              <a:buFont typeface="+mj-lt"/>
              <a:buAutoNum type="arabicPeriod"/>
            </a:pPr>
            <a:r>
              <a:rPr lang="en-GB" sz="1500" b="1" dirty="0">
                <a:latin typeface="Verdana" panose="020B0604030504040204" pitchFamily="34" charset="0"/>
                <a:ea typeface="Verdana" panose="020B0604030504040204" pitchFamily="34" charset="0"/>
              </a:rPr>
              <a:t>Committees and Panels, revise TORs: </a:t>
            </a:r>
            <a:r>
              <a:rPr lang="en-GB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EC action (EC-77)</a:t>
            </a:r>
            <a:endParaRPr lang="en-GB" sz="1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PAC: maintain, further review TOR										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R7 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-&gt;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R3</a:t>
            </a: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TCC: replace with a more informal Technical Coordination Group, review TOR 		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R6 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-&gt;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R3</a:t>
            </a:r>
            <a:endParaRPr lang="en-GB" sz="14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Maintain existing panels (except CCP); request </a:t>
            </a: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HCP, EC-PHORS, CDP to review TORs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R4 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-&gt;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R2</a:t>
            </a:r>
            <a:endParaRPr lang="en-GB" sz="1400" dirty="0">
              <a:solidFill>
                <a:schemeClr val="accent4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CCP: retire but continue </a:t>
            </a: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Policy Advisors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Review under PAC; </a:t>
            </a: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GFCS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-&gt;</a:t>
            </a:r>
            <a:r>
              <a:rPr lang="en-GB" sz="14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partners network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			</a:t>
            </a:r>
            <a:r>
              <a:rPr lang="en-GB" sz="14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R1-2</a:t>
            </a:r>
            <a:endParaRPr lang="en-US" sz="1400" dirty="0">
              <a:solidFill>
                <a:srgbClr val="7030A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1" indent="-342900" fontAlgn="base">
              <a:spcBef>
                <a:spcPts val="600"/>
              </a:spcBef>
              <a:buFont typeface="+mj-lt"/>
              <a:buAutoNum type="arabicPeriod" startAt="2"/>
            </a:pPr>
            <a:r>
              <a:rPr lang="en-GB" sz="1500" b="1" dirty="0">
                <a:latin typeface="Verdana" panose="020B0604030504040204" pitchFamily="34" charset="0"/>
                <a:ea typeface="Verdana" panose="020B0604030504040204" pitchFamily="34" charset="0"/>
              </a:rPr>
              <a:t>Terms of Reference: </a:t>
            </a:r>
            <a:r>
              <a:rPr lang="en-GB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Cg action and subsequent EC action (EC-78)</a:t>
            </a: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RB: adopt proposed amended TOR (EC-76 Rec. 3.3(3)/1)						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R5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SAP: request to review TOR and recommend amendments to EC (EC-76 Rec. 6(1)/1)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R5</a:t>
            </a:r>
            <a:endParaRPr lang="en-US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Verdana" panose="020B0604030504040204" pitchFamily="34" charset="0"/>
                <a:ea typeface="Verdana" panose="020B0604030504040204" pitchFamily="34" charset="0"/>
              </a:rPr>
              <a:t>JCB: request to conduct a self-assessment, review TORs and recommend amendments to EC &amp; IOC (EC-76 Rec. 6(1)/1)</a:t>
            </a:r>
          </a:p>
          <a:p>
            <a:pPr marL="342900" lvl="1" indent="-342900" fontAlgn="base">
              <a:spcBef>
                <a:spcPts val="600"/>
              </a:spcBef>
              <a:buFont typeface="+mj-lt"/>
              <a:buAutoNum type="arabicPeriod" startAt="2"/>
            </a:pPr>
            <a:r>
              <a:rPr lang="en-GB" sz="1500" b="1" dirty="0">
                <a:latin typeface="Verdana" panose="020B0604030504040204" pitchFamily="34" charset="0"/>
                <a:ea typeface="Verdana" panose="020B0604030504040204" pitchFamily="34" charset="0"/>
              </a:rPr>
              <a:t>Functioning of the technical commissions: </a:t>
            </a:r>
            <a:r>
              <a:rPr lang="en-GB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TCs action</a:t>
            </a: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Review periodically subsidiary bodies											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R2 </a:t>
            </a: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Review roles of co-vice presidents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													R3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Improve engagement/nomination of experts for better regional/gender representation (strengthen role of RAs/ROs) </a:t>
            </a:r>
            <a:r>
              <a:rPr lang="en-GB" sz="1400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R13</a:t>
            </a:r>
            <a:endParaRPr lang="en-GB" sz="1400" i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Enhance the planning tools and process for better coordination and alignment of work programmes 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R12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685800" lvl="2" fontAlgn="base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</a:rPr>
              <a:t>Devise actions on the retainment and engagement of experts, including young professionals 		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R15, R16</a:t>
            </a:r>
            <a:endParaRPr lang="en-GB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1" indent="-342900" fontAlgn="base">
              <a:spcBef>
                <a:spcPts val="600"/>
              </a:spcBef>
              <a:spcAft>
                <a:spcPts val="1200"/>
              </a:spcAft>
              <a:buFont typeface="+mj-lt"/>
              <a:buAutoNum type="arabicPeriod" startAt="2"/>
            </a:pPr>
            <a:r>
              <a:rPr lang="en-GB" sz="1500" b="1" dirty="0">
                <a:latin typeface="Verdana" panose="020B0604030504040204" pitchFamily="34" charset="0"/>
                <a:ea typeface="Verdana" panose="020B0604030504040204" pitchFamily="34" charset="0"/>
              </a:rPr>
              <a:t>Planning, monitoring, communications, </a:t>
            </a:r>
            <a:r>
              <a:rPr lang="en-GB" sz="1500" dirty="0">
                <a:latin typeface="Verdana" panose="020B0604030504040204" pitchFamily="34" charset="0"/>
                <a:ea typeface="Verdana" panose="020B0604030504040204" pitchFamily="34" charset="0"/>
              </a:rPr>
              <a:t>virtual/physical meetings</a:t>
            </a:r>
            <a:r>
              <a:rPr lang="en-GB" sz="1500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GB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 SG action </a:t>
            </a:r>
            <a:r>
              <a:rPr lang="en-GB" sz="1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R1, R8, R10, R11, R14, R18</a:t>
            </a:r>
            <a:endParaRPr lang="en-GB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lvl="1" indent="-342900" fontAlgn="base">
              <a:spcBef>
                <a:spcPts val="600"/>
              </a:spcBef>
              <a:buFont typeface="+mj-lt"/>
              <a:buAutoNum type="arabicPeriod" startAt="2"/>
            </a:pPr>
            <a:r>
              <a:rPr lang="en-US" sz="1500" b="1" dirty="0">
                <a:latin typeface="Verdana" panose="020B0604030504040204" pitchFamily="34" charset="0"/>
                <a:ea typeface="Verdana" panose="020B0604030504040204" pitchFamily="34" charset="0"/>
              </a:rPr>
              <a:t>External evaluation </a:t>
            </a:r>
            <a:r>
              <a:rPr lang="en-US" sz="1500" dirty="0">
                <a:latin typeface="Verdana" panose="020B0604030504040204" pitchFamily="34" charset="0"/>
                <a:ea typeface="Verdana" panose="020B0604030504040204" pitchFamily="34" charset="0"/>
              </a:rPr>
              <a:t>of the effectiveness of WMO governance </a:t>
            </a:r>
            <a:r>
              <a:rPr lang="en-US" sz="1500" b="1" dirty="0">
                <a:latin typeface="Verdana" panose="020B0604030504040204" pitchFamily="34" charset="0"/>
                <a:ea typeface="Verdana" panose="020B0604030504040204" pitchFamily="34" charset="0"/>
              </a:rPr>
              <a:t>ahead of Cg-20</a:t>
            </a:r>
            <a:r>
              <a:rPr lang="en-US" sz="15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sz="15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Cg to request EC action	</a:t>
            </a:r>
            <a:r>
              <a:rPr lang="en-GB" sz="16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	</a:t>
            </a:r>
            <a:r>
              <a:rPr lang="en-GB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R19</a:t>
            </a:r>
            <a:endParaRPr lang="en-GB" sz="1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0F42C20-1FAC-474F-B6AD-257B1AB0D86B}"/>
              </a:ext>
            </a:extLst>
          </p:cNvPr>
          <p:cNvSpPr txBox="1">
            <a:spLocks/>
          </p:cNvSpPr>
          <p:nvPr/>
        </p:nvSpPr>
        <p:spPr>
          <a:xfrm>
            <a:off x="47524" y="120933"/>
            <a:ext cx="12144476" cy="588073"/>
          </a:xfrm>
          <a:prstGeom prst="rect">
            <a:avLst/>
          </a:prstGeom>
        </p:spPr>
        <p:txBody>
          <a:bodyPr vert="horz" lIns="121871" tIns="60935" rIns="121871" bIns="60935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GB" sz="16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Explainer Decision 6(1)/1 (EC-76) and Recommendation 6(1)/1 (EC-76) </a:t>
            </a:r>
          </a:p>
          <a:p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</a:rPr>
              <a:t>Based on </a:t>
            </a:r>
            <a:r>
              <a:rPr lang="en-GB" sz="14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TF-RE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</a:rPr>
              <a:t> rec. INF 2.5(10) -&gt; subsequent </a:t>
            </a:r>
            <a:r>
              <a:rPr lang="en-GB" sz="1400" b="1" i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PAC-TCC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</a:rPr>
              <a:t> rec. INF 2.5(1-2)) + </a:t>
            </a:r>
            <a:r>
              <a:rPr lang="en-GB" sz="1400" b="1" i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CCP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</a:rPr>
              <a:t> rec. INF 2.5(7)  </a:t>
            </a:r>
            <a:endParaRPr lang="en-GB" sz="14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2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992D0F8FE95D4895F163129EBD78BE" ma:contentTypeVersion="" ma:contentTypeDescription="Create a new document." ma:contentTypeScope="" ma:versionID="da797970864175fcde6371f6a60ba74f">
  <xsd:schema xmlns:xsd="http://www.w3.org/2001/XMLSchema" xmlns:xs="http://www.w3.org/2001/XMLSchema" xmlns:p="http://schemas.microsoft.com/office/2006/metadata/properties" xmlns:ns2="1c5fc8e0-0999-4fb6-bf1f-7ab008e6dd1d" targetNamespace="http://schemas.microsoft.com/office/2006/metadata/properties" ma:root="true" ma:fieldsID="4b90bfc561bd565481a8f67666d1c250" ns2:_="">
    <xsd:import namespace="1c5fc8e0-0999-4fb6-bf1f-7ab008e6dd1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5fc8e0-0999-4fb6-bf1f-7ab008e6dd1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D91C29-5CCA-4695-99E7-EE8EDF2470AE}"/>
</file>

<file path=customXml/itemProps2.xml><?xml version="1.0" encoding="utf-8"?>
<ds:datastoreItem xmlns:ds="http://schemas.openxmlformats.org/officeDocument/2006/customXml" ds:itemID="{26EA8D1C-FB62-4011-A137-70976747E5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21AE51-0062-46F9-A3BD-C48C6B317E52}"/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381</Words>
  <Application>Microsoft Macintosh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Assia Alexieva</dc:creator>
  <cp:lastModifiedBy>Elena Manaenkova</cp:lastModifiedBy>
  <cp:revision>1</cp:revision>
  <dcterms:created xsi:type="dcterms:W3CDTF">2022-12-10T13:33:51Z</dcterms:created>
  <dcterms:modified xsi:type="dcterms:W3CDTF">2023-03-01T20:09:54Z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0x0101002B992D0F8FE95D4895F163129EBD78BE</vt:lpwstr>
  </property>
</Properties>
</file>